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2E7E1-8F55-4EE4-8ECA-067CE705D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37124-DAE7-4691-BEE3-31A19882A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081CC-7722-468C-ABC0-6DE1762D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2AE92-1701-4390-B0B5-3C5D5E72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17E60-401D-4B0B-8E61-A667041C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1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E9DFD-7196-4D6C-8684-AD0A623E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8A5CBA-8B75-485E-912C-5661EC093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E9825-0795-4D40-BB85-788DEBCF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5F2B9-D612-48EA-AE63-90A70546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C77B2-F18B-4B5E-BF24-9686A5C8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0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22E700-204F-4D5C-B8E5-FCD130AA4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C57BE8-8B4B-4BC9-B233-DAFBA415E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1D4BA-E79E-4F9B-B588-C639623D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96522-70F7-4B39-96C6-474C6194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B1BCF-3EF4-4D7D-9DE2-E0418B3E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87F05-6418-4B87-B360-AE9B5F6F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B45D1-105D-4E88-83B4-F0E5D92B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E1348-EF34-470F-BCB0-EE00F21FF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203EC-D30B-46B7-A8AF-E0E72279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6B3CE-2F40-4605-AC93-C748A353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B41F5-DCC1-4F03-B8E4-A13A513A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059FA-D60D-4447-AB98-BAEFEDE5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4BA62-EA69-48E2-AADC-38DEDA79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C7DA3-F097-4878-A594-55360020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C71FD-55BB-4C3C-9AF5-3F185288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20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8B377-280F-44D7-B1BA-43DA92BB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054DE-8793-4C44-9F56-9C1AD6FEC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02EF71-8F33-41BF-8CC3-EB0216BEB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61169B-6021-4581-B880-8B4081C5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463F07-C277-4C61-93AF-78BBE67B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39D16-CD77-4A19-96C4-4F7B1E07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75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5A2F5-B07F-480A-8904-60B703F2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B9D3EC-DA1D-43AC-AA3F-D19BF2725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1299C1-6A9A-4F00-9593-C995E29C1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352FAF-5316-478D-8638-42623ECB0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335DAE-06A5-46D7-AB88-3CF36A403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ECA576-8FE6-4BDD-8F1E-F086214F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C3B9F9-1668-4906-B519-F8F4BB5A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4BEF7A-4026-4234-B9DD-E6E92EE8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11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C2430-DCDD-4DD4-8907-26CA7842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3A8645-F8FB-4BF3-B33E-D16B0C7B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1FE73E-F862-49B6-BBF2-236CDC58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0DD52A-8CAB-4295-9A46-6DAD6E8F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4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AB2140-C7D0-469F-A415-C7F43D5F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994515-BE5C-45D9-807C-F2F216E2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674B1-55A8-426D-A314-8B8A8AAD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71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EC520-C669-4A21-A3AB-39BB7A28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81C7C0-A428-4DD3-82EB-CFF799D21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019474-3A61-4464-B0F7-E2A758DCE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F1FCB1-7D37-4CC0-B71A-4634623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D1AB10-C1C1-48E6-A753-4CE0996B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4D1AC-F3D3-42B6-BCD3-A37DDED1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4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552F8-C9A0-4EFC-9A01-9C702B40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475371-E002-4EBB-8189-BDD4C5768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84DAE0-CA7E-490B-BB9A-25AB032F7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7A4B63-21BF-4F37-ABCC-02F3FC86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C0C3F7-FE7F-4D27-B03C-7B57F8F4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88C255-6472-410F-8675-985991CE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6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3F00D-632E-4D0C-BA5D-AB4B0B99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ED58BB-2188-447F-B862-10A0DF49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37734-E658-4A31-A1BC-ACDC3ED8F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B9825-3ABB-4A76-81DD-62476C796447}" type="datetimeFigureOut">
              <a:rPr lang="ko-KR" altLang="en-US" smtClean="0"/>
              <a:t>2018-07-24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C6ADA7-FCB6-4AAF-A58B-CA852923C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F95C3-7A8B-4849-8AE3-514191A60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E2914-BAF5-4B41-BFB3-4DC415B4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7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set/3083288/openapi.do" TargetMode="External"/><Relationship Id="rId7" Type="http://schemas.microsoft.com/office/2007/relationships/hdphoto" Target="../media/hdphoto4.wdp"/><Relationship Id="rId2" Type="http://schemas.openxmlformats.org/officeDocument/2006/relationships/hyperlink" Target="http://data.seoul.go.kr/dataList/datasetView.do?infId=OA-2723&amp;srvType=S&amp;serviceKind=1&amp;currentPageNo=1#AXexe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mangoplate.com/" TargetMode="External"/><Relationship Id="rId4" Type="http://schemas.openxmlformats.org/officeDocument/2006/relationships/hyperlink" Target="https://www.diningcod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C2AA0D-AF8B-4EDF-88D2-CBDBF0B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54" y="874254"/>
            <a:ext cx="6605370" cy="832079"/>
          </a:xfrm>
        </p:spPr>
        <p:txBody>
          <a:bodyPr/>
          <a:lstStyle/>
          <a:p>
            <a:r>
              <a:rPr lang="en-US" altLang="ko-KR" sz="4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</a:t>
            </a:r>
            <a:r>
              <a:rPr lang="en-US" altLang="ko-KR" sz="4800" b="1" dirty="0">
                <a:solidFill>
                  <a:srgbClr val="7F6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Café</a:t>
            </a:r>
            <a:endParaRPr lang="ko-KR" altLang="en-US" dirty="0">
              <a:solidFill>
                <a:srgbClr val="7F6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20A11EF-EC13-43FD-9AA7-2AF81EB6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53" y="2143417"/>
            <a:ext cx="6605370" cy="4199631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Café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복합 공간화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2" indent="-342900" fontAlgn="base">
              <a:lnSpc>
                <a:spcPct val="12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카페는 단순히 커피를 즐기는 장소를 넘어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복합 공간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거듭남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fontAlgn="base">
              <a:lnSpc>
                <a:spcPct val="12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모임 등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이용 목적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fontAlgn="base">
              <a:lnSpc>
                <a:spcPct val="12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시설 등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환경</a:t>
            </a:r>
            <a:endParaRPr lang="en-US" altLang="ko-KR" dirty="0">
              <a:solidFill>
                <a:schemeClr val="accent4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fontAlgn="base">
              <a:lnSpc>
                <a:spcPct val="12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목적과 환경에 맞는 카페를 찾는 것은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발품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indent="0" fontAlgn="base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나에게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딱 맞는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88829-A4BF-4DC3-81ED-527B557D1726}"/>
              </a:ext>
            </a:extLst>
          </p:cNvPr>
          <p:cNvSpPr/>
          <p:nvPr/>
        </p:nvSpPr>
        <p:spPr>
          <a:xfrm>
            <a:off x="5766479" y="6639702"/>
            <a:ext cx="18966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err="1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Source: Unsplash.com</a:t>
            </a:r>
            <a:endParaRPr lang="ko-KR" altLang="en-US" sz="1100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79BD0D-3C07-4556-A13E-DADD60C5E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8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C2AA0D-AF8B-4EDF-88D2-CBDBF0B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54" y="874254"/>
            <a:ext cx="6605370" cy="832079"/>
          </a:xfrm>
        </p:spPr>
        <p:txBody>
          <a:bodyPr/>
          <a:lstStyle/>
          <a:p>
            <a:r>
              <a:rPr lang="en-US" altLang="ko-KR" sz="4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</a:t>
            </a:r>
            <a:r>
              <a:rPr lang="en-US" altLang="ko-KR" sz="4800" b="1" dirty="0">
                <a:solidFill>
                  <a:srgbClr val="7F6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Café</a:t>
            </a:r>
            <a:endParaRPr lang="ko-KR" altLang="en-US" dirty="0">
              <a:solidFill>
                <a:srgbClr val="7F6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20A11EF-EC13-43FD-9AA7-2AF81EB6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53" y="2143417"/>
            <a:ext cx="6605370" cy="4199631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[Input Factor]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조모임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…),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인원 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위치와의 거리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…)</a:t>
            </a: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분위기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로맨틱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아늑한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아기자기한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활기찬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…)</a:t>
            </a: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조명 색깔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콘센트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다인용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탁자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…)</a:t>
            </a: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종류 및 가격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맛 평가 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88829-A4BF-4DC3-81ED-527B557D1726}"/>
              </a:ext>
            </a:extLst>
          </p:cNvPr>
          <p:cNvSpPr/>
          <p:nvPr/>
        </p:nvSpPr>
        <p:spPr>
          <a:xfrm>
            <a:off x="5766479" y="6639702"/>
            <a:ext cx="18966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err="1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Source: Unsplash.com</a:t>
            </a:r>
            <a:endParaRPr lang="ko-KR" altLang="en-US" sz="1100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79BD0D-3C07-4556-A13E-DADD60C5E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C2AA0D-AF8B-4EDF-88D2-CBDBF0B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54" y="874254"/>
            <a:ext cx="6605370" cy="832079"/>
          </a:xfrm>
        </p:spPr>
        <p:txBody>
          <a:bodyPr/>
          <a:lstStyle/>
          <a:p>
            <a:r>
              <a:rPr lang="en-US" altLang="ko-KR" sz="4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</a:t>
            </a:r>
            <a:r>
              <a:rPr lang="en-US" altLang="ko-KR" sz="4800" b="1" dirty="0">
                <a:solidFill>
                  <a:srgbClr val="7F6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Café</a:t>
            </a:r>
            <a:endParaRPr lang="ko-KR" altLang="en-US" dirty="0">
              <a:solidFill>
                <a:srgbClr val="7F6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20A11EF-EC13-43FD-9AA7-2AF81EB6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53" y="2143417"/>
            <a:ext cx="6605370" cy="4199631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[Output]</a:t>
            </a: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근처 카페 지도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적합한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카페 추천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 3</a:t>
            </a: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카페의 영업 시간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카페까지의 소요시간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길찾기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포함한 리뷰 공유 플랫폼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 시스템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88829-A4BF-4DC3-81ED-527B557D1726}"/>
              </a:ext>
            </a:extLst>
          </p:cNvPr>
          <p:cNvSpPr/>
          <p:nvPr/>
        </p:nvSpPr>
        <p:spPr>
          <a:xfrm>
            <a:off x="5766479" y="6639702"/>
            <a:ext cx="18966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err="1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Source: Unsplash.com</a:t>
            </a:r>
            <a:endParaRPr lang="ko-KR" altLang="en-US" sz="1100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79BD0D-3C07-4556-A13E-DADD60C5E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0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C2AA0D-AF8B-4EDF-88D2-CBDBF0B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54" y="874254"/>
            <a:ext cx="6605370" cy="832079"/>
          </a:xfrm>
        </p:spPr>
        <p:txBody>
          <a:bodyPr/>
          <a:lstStyle/>
          <a:p>
            <a:r>
              <a:rPr lang="en-US" altLang="ko-KR" sz="4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</a:t>
            </a:r>
            <a:r>
              <a:rPr lang="en-US" altLang="ko-KR" sz="4800" b="1" dirty="0">
                <a:solidFill>
                  <a:srgbClr val="7F6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Café</a:t>
            </a:r>
            <a:endParaRPr lang="ko-KR" altLang="en-US" dirty="0">
              <a:solidFill>
                <a:srgbClr val="7F6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20A11EF-EC13-43FD-9AA7-2AF81EB6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53" y="2143417"/>
            <a:ext cx="6605370" cy="4199631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[Data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Source]</a:t>
            </a: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</a:p>
          <a:p>
            <a:pPr marL="1257300" lvl="3" indent="-342900" fontAlgn="base">
              <a:lnSpc>
                <a:spcPct val="10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서울시 식품접객업 등록 현황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3" indent="-342900" fontAlgn="base">
              <a:lnSpc>
                <a:spcPct val="10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경기도 일반음식점 현황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Scraping</a:t>
            </a:r>
          </a:p>
          <a:p>
            <a:pPr marL="1257300" lvl="3" indent="-342900" fontAlgn="base">
              <a:lnSpc>
                <a:spcPct val="100000"/>
              </a:lnSpc>
              <a:spcBef>
                <a:spcPts val="1000"/>
              </a:spcBef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해쉬태그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(Instagram, Facebook, Twitter)</a:t>
            </a:r>
          </a:p>
          <a:p>
            <a:pPr marL="1257300" lvl="3" indent="-342900" fontAlgn="base">
              <a:lnSpc>
                <a:spcPct val="10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다이닝코드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망고플레이트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257300" lvl="3" indent="-342900" fontAlgn="base">
              <a:lnSpc>
                <a:spcPct val="100000"/>
              </a:lnSpc>
              <a:spcBef>
                <a:spcPts val="1000"/>
              </a:spcBef>
              <a:buFontTx/>
              <a:buChar char="-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Youtube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(google,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naver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게시물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88829-A4BF-4DC3-81ED-527B557D1726}"/>
              </a:ext>
            </a:extLst>
          </p:cNvPr>
          <p:cNvSpPr/>
          <p:nvPr/>
        </p:nvSpPr>
        <p:spPr>
          <a:xfrm>
            <a:off x="5766479" y="6639702"/>
            <a:ext cx="18966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err="1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Source: Unsplash.com</a:t>
            </a:r>
            <a:endParaRPr lang="ko-KR" altLang="en-US" sz="1100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79BD0D-3C07-4556-A13E-DADD60C5E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3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C2AA0D-AF8B-4EDF-88D2-CBDBF0B5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54" y="874254"/>
            <a:ext cx="6605370" cy="832079"/>
          </a:xfrm>
        </p:spPr>
        <p:txBody>
          <a:bodyPr/>
          <a:lstStyle/>
          <a:p>
            <a:r>
              <a:rPr lang="en-US" altLang="ko-KR" sz="4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</a:t>
            </a:r>
            <a:r>
              <a:rPr lang="en-US" altLang="ko-KR" sz="4800" b="1" dirty="0">
                <a:solidFill>
                  <a:srgbClr val="7F6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Café</a:t>
            </a:r>
            <a:endParaRPr lang="ko-KR" altLang="en-US" dirty="0">
              <a:solidFill>
                <a:srgbClr val="7F6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20A11EF-EC13-43FD-9AA7-2AF81EB6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53" y="2143417"/>
            <a:ext cx="6605370" cy="4199631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[Data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Processing]</a:t>
            </a:r>
          </a:p>
          <a:p>
            <a:pPr marL="800100" lvl="2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(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mongoDB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1257300" lvl="3" indent="-342900" fontAlgn="base">
              <a:lnSpc>
                <a:spcPct val="15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2" indent="-342900" fontAlgn="base">
              <a:lnSpc>
                <a:spcPct val="20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비정형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 분석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1257300" lvl="3" indent="-342900" fontAlgn="base">
              <a:lnSpc>
                <a:spcPct val="120000"/>
              </a:lnSpc>
              <a:spcBef>
                <a:spcPts val="1000"/>
              </a:spcBef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게시물 반응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257300" lvl="3" indent="-342900" fontAlgn="base">
              <a:lnSpc>
                <a:spcPct val="120000"/>
              </a:lnSpc>
              <a:spcBef>
                <a:spcPts val="1000"/>
              </a:spcBef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해쉬태그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3" indent="-342900" fontAlgn="base">
              <a:lnSpc>
                <a:spcPct val="120000"/>
              </a:lnSpc>
              <a:spcBef>
                <a:spcPts val="1000"/>
              </a:spcBef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Parsing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 키워드 선정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분위기 키워드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88829-A4BF-4DC3-81ED-527B557D1726}"/>
              </a:ext>
            </a:extLst>
          </p:cNvPr>
          <p:cNvSpPr/>
          <p:nvPr/>
        </p:nvSpPr>
        <p:spPr>
          <a:xfrm>
            <a:off x="5766479" y="6639702"/>
            <a:ext cx="18966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err="1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Source: Unsplash.com</a:t>
            </a:r>
            <a:endParaRPr lang="ko-KR" altLang="en-US" sz="1100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79BD0D-3C07-4556-A13E-DADD60C5E35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03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222</Words>
  <Application>Microsoft Office PowerPoint</Application>
  <PresentationFormat>와이드스크린</PresentationFormat>
  <Paragraphs>43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나눔바른고딕</vt:lpstr>
      <vt:lpstr>나눔스퀘어</vt:lpstr>
      <vt:lpstr>나눔스퀘어 Bold</vt:lpstr>
      <vt:lpstr>맑은 고딕</vt:lpstr>
      <vt:lpstr>Arial</vt:lpstr>
      <vt:lpstr>Office 테마</vt:lpstr>
      <vt:lpstr>The Café</vt:lpstr>
      <vt:lpstr>The Café</vt:lpstr>
      <vt:lpstr>The Café</vt:lpstr>
      <vt:lpstr>The Café</vt:lpstr>
      <vt:lpstr>The Café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you Trendsetter</dc:title>
  <dc:creator>형석 김</dc:creator>
  <cp:lastModifiedBy>형석 김</cp:lastModifiedBy>
  <cp:revision>16</cp:revision>
  <dcterms:created xsi:type="dcterms:W3CDTF">2018-07-23T16:07:29Z</dcterms:created>
  <dcterms:modified xsi:type="dcterms:W3CDTF">2018-07-23T19:13:34Z</dcterms:modified>
</cp:coreProperties>
</file>